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15"/>
  </p:notesMasterIdLst>
  <p:sldIdLst>
    <p:sldId id="347" r:id="rId3"/>
    <p:sldId id="350" r:id="rId4"/>
    <p:sldId id="345" r:id="rId5"/>
    <p:sldId id="351" r:id="rId6"/>
    <p:sldId id="346" r:id="rId7"/>
    <p:sldId id="352" r:id="rId8"/>
    <p:sldId id="353" r:id="rId9"/>
    <p:sldId id="354" r:id="rId10"/>
    <p:sldId id="357" r:id="rId11"/>
    <p:sldId id="355" r:id="rId12"/>
    <p:sldId id="356" r:id="rId13"/>
    <p:sldId id="349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78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143983" y="4943319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课时　液化及液化现象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73328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古人在打造刀剑时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有一道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淬火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的工序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将烧红的铁剑放入冷水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淬火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会看到水面上出现一团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白气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白气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是如何形成的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346715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烧红的铁剑温度很高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放入冷水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淬火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与铁剑接触部分的水吸热发生了汽化现象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产生大量的高温水蒸气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水蒸气上升后遇到冷的空气放热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液化成小水滴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就形成了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白气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83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583388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回南天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是对中国南方地区一种天气返潮现象的称呼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一般出现在春季的二三月份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主要是因为冷空气走后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暖湿气流迅速反攻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致使气温回升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空气湿度加大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一些冰冷的物体表面遇到暖湿气流后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容易产生水珠。以下说法错误的是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物体表面的水珠的产生是空气中的水蒸气液化放热现象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为了避免室内物品表面出现水珠应该打开窗户进行通风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可以利用室内空调的抽湿功能降低空气中的湿度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不容易干的湿衣服可以利用电吹风加快水分的蒸发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010632" y="2241143"/>
            <a:ext cx="42351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61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6" name="圆角矩形 25">
            <a:hlinkClick r:id="rId2" action="ppaction://hlinksldjump"/>
          </p:cNvPr>
          <p:cNvSpPr/>
          <p:nvPr/>
        </p:nvSpPr>
        <p:spPr>
          <a:xfrm>
            <a:off x="4053938" y="245952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3" action="ppaction://hlinksldjump"/>
          </p:cNvPr>
          <p:cNvSpPr/>
          <p:nvPr/>
        </p:nvSpPr>
        <p:spPr>
          <a:xfrm>
            <a:off x="4053937" y="3693073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87338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液化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及液化特点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液化现象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生活中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白气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的形成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露的形成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雾的形成。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特点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气体液化时要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液化的方法及应用</a:t>
            </a:r>
            <a:endParaRPr lang="zh-CN" altLang="zh-CN" sz="2800" dirty="0" smtClean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方法</a:t>
            </a:r>
            <a:endParaRPr lang="zh-CN" altLang="zh-CN" sz="2800" dirty="0" smtClean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所有气体在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降到足够低时都可以液化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altLang="zh-CN" sz="2800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 sz="2800" dirty="0" smtClean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在一定温度下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也可以使气体液化。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 smtClean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应用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将气体液化的最大好处是体积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便于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101662" y="200606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放热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019096" y="365618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451444" y="4224887"/>
            <a:ext cx="278794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压缩气体的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体积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496180" y="478225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缩小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062545" y="477174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储存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87751" y="532730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运输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198050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教材素材再利用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清晨昆虫和植物上的露珠是由水蒸气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形成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该过程是一个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吸热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过程。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4" name="25MKG19.eps" descr="id:214749433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80003" y="2410690"/>
            <a:ext cx="3053964" cy="2146928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10533993" y="120414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液化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111533" y="174330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放热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728207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48420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汽化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和液化现象的辨识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小顺在洗完热水澡后发现浴室的镜子上起有一层水雾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水雾是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水蒸气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填物态变化名称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这个过程会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吸收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热量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他拿起吹风机打开热风吹镜子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镜子上的水雾迅速消失了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水雾消失时发生的物态变化是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547648" y="196471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液化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946931" y="196471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放出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224752" y="307050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汽化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81000" y="3681243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在浴室里洗澡后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浴室里的水蒸气遇到温度低的玻璃液化成小水珠附着在玻璃上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即看到的水雾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这是液化现象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液化过程中放出热量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他拿起吹风机打开热风吹镜子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镜子上的水雾不见了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这是水由液态变为气态的水蒸气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是汽化现象。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338113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加油站挂着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请熄火加油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请不要使用手机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等警示标语。这样要求是为了防止火花点燃汽油引起火灾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因为在常温下汽油容易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填物态变化名称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烧开水时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水沸腾后在壶嘴处放置一块玻璃片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会发现玻璃片上有水滴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且玻璃片的温度会升高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这是因为壶嘴喷出的水蒸气发生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填物态变化名称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时会放热。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01414" y="246760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汽化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619704" y="357071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液化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89034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37917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解题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指导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汽化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和液化的判断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判断方法。根据物体初状态与末状态来判断。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白气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和水蒸气的不同。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白气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是水蒸气遇冷液化形成的小水珠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不是水蒸气。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白气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是液态的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水蒸气是气态的。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白气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是可见的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水蒸气是不可见的。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温度较高的水蒸气只有遇到比自己温度低的物体才能发生液化现象。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396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73140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液化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现象的分析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冬天医务人员较长时间佩戴护目镜时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会出现起雾现象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水雾形成在护目镜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这是由于护目镜和面部之间的水蒸气遇冷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填物态变化名称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该过程会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吸收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热量。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2420007" y="1589438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647098" y="214758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液化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682655" y="214758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放出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000" y="3316475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护目镜在使用一段时间后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会出现起雾的现象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这是护目镜和面部之间的水蒸气遇冷液化形成的小水滴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故水雾形成在护目镜内侧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液化过程中放出热量。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52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81000" y="1789354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解题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指导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判断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液化时水珠出现位置的办法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寻找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热源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看哪一侧的温度高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寻找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冷源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看哪一侧的温度低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进行判断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热源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侧的水蒸气遇冷液化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小水珠出现在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热源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一侧。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632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310</TotalTime>
  <Words>848</Words>
  <Application>Microsoft Office PowerPoint</Application>
  <PresentationFormat>宽屏</PresentationFormat>
  <Paragraphs>58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NEU-BZ-S92</vt:lpstr>
      <vt:lpstr>方正兰亭中黑_GBK</vt:lpstr>
      <vt:lpstr>方正书宋_GBK</vt:lpstr>
      <vt:lpstr>方正正黑简体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2025-09-22T05:55:47Z</dcterms:modified>
</cp:coreProperties>
</file>